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75"/>
    <p:restoredTop sz="94694"/>
  </p:normalViewPr>
  <p:slideViewPr>
    <p:cSldViewPr snapToGrid="0">
      <p:cViewPr varScale="1">
        <p:scale>
          <a:sx n="62" d="100"/>
          <a:sy n="62" d="100"/>
        </p:scale>
        <p:origin x="73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DBDE75-6C11-4EA7-AFDC-148B6AE036DC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BA1FE097-F2E5-496B-AEAA-165CC07F5512}">
      <dgm:prSet/>
      <dgm:spPr/>
      <dgm:t>
        <a:bodyPr/>
        <a:lstStyle/>
        <a:p>
          <a:pPr>
            <a:defRPr cap="all"/>
          </a:pPr>
          <a:r>
            <a:rPr lang="nl-NL"/>
            <a:t>Lat hoger: ambitie</a:t>
          </a:r>
          <a:endParaRPr lang="en-US"/>
        </a:p>
      </dgm:t>
    </dgm:pt>
    <dgm:pt modelId="{86B322A1-6666-44E3-8FB8-8974453723EA}" type="parTrans" cxnId="{646F2F13-3A87-49D5-BA76-870C4E7241BE}">
      <dgm:prSet/>
      <dgm:spPr/>
      <dgm:t>
        <a:bodyPr/>
        <a:lstStyle/>
        <a:p>
          <a:endParaRPr lang="en-US"/>
        </a:p>
      </dgm:t>
    </dgm:pt>
    <dgm:pt modelId="{483AB5BA-D663-4F2E-BBB7-0D498C80DEDF}" type="sibTrans" cxnId="{646F2F13-3A87-49D5-BA76-870C4E7241BE}">
      <dgm:prSet/>
      <dgm:spPr/>
      <dgm:t>
        <a:bodyPr/>
        <a:lstStyle/>
        <a:p>
          <a:endParaRPr lang="en-US"/>
        </a:p>
      </dgm:t>
    </dgm:pt>
    <dgm:pt modelId="{B061DA11-01A8-47C7-9DC3-F94781335D95}">
      <dgm:prSet/>
      <dgm:spPr/>
      <dgm:t>
        <a:bodyPr/>
        <a:lstStyle/>
        <a:p>
          <a:pPr>
            <a:defRPr cap="all"/>
          </a:pPr>
          <a:r>
            <a:rPr lang="nl-NL"/>
            <a:t>Professionalisering</a:t>
          </a:r>
          <a:endParaRPr lang="en-US"/>
        </a:p>
      </dgm:t>
    </dgm:pt>
    <dgm:pt modelId="{775949A0-8F1B-4151-9023-A25CF6A9332C}" type="parTrans" cxnId="{B8FDDA37-B613-4F4E-AD54-2ABE547A0711}">
      <dgm:prSet/>
      <dgm:spPr/>
      <dgm:t>
        <a:bodyPr/>
        <a:lstStyle/>
        <a:p>
          <a:endParaRPr lang="en-US"/>
        </a:p>
      </dgm:t>
    </dgm:pt>
    <dgm:pt modelId="{99AC9764-4CFB-49F9-856C-6FE4648C9E2A}" type="sibTrans" cxnId="{B8FDDA37-B613-4F4E-AD54-2ABE547A0711}">
      <dgm:prSet/>
      <dgm:spPr/>
      <dgm:t>
        <a:bodyPr/>
        <a:lstStyle/>
        <a:p>
          <a:endParaRPr lang="en-US"/>
        </a:p>
      </dgm:t>
    </dgm:pt>
    <dgm:pt modelId="{7AA8126F-BB86-47FD-8FFE-00088B1D327E}">
      <dgm:prSet/>
      <dgm:spPr/>
      <dgm:t>
        <a:bodyPr/>
        <a:lstStyle/>
        <a:p>
          <a:pPr>
            <a:defRPr cap="all"/>
          </a:pPr>
          <a:r>
            <a:rPr lang="nl-NL"/>
            <a:t>Driehoekssamenwerking: stad, instellingen, en burgers en verenigingen</a:t>
          </a:r>
          <a:endParaRPr lang="en-US"/>
        </a:p>
      </dgm:t>
    </dgm:pt>
    <dgm:pt modelId="{06E82C70-9835-43E3-B323-70C41485D2B0}" type="parTrans" cxnId="{F4A40BA8-C2DE-44CA-A9A1-69A0C17E7817}">
      <dgm:prSet/>
      <dgm:spPr/>
      <dgm:t>
        <a:bodyPr/>
        <a:lstStyle/>
        <a:p>
          <a:endParaRPr lang="en-US"/>
        </a:p>
      </dgm:t>
    </dgm:pt>
    <dgm:pt modelId="{D45DBC32-DE2F-4A3E-9A4A-133C75E2E2DA}" type="sibTrans" cxnId="{F4A40BA8-C2DE-44CA-A9A1-69A0C17E7817}">
      <dgm:prSet/>
      <dgm:spPr/>
      <dgm:t>
        <a:bodyPr/>
        <a:lstStyle/>
        <a:p>
          <a:endParaRPr lang="en-US"/>
        </a:p>
      </dgm:t>
    </dgm:pt>
    <dgm:pt modelId="{862440AF-E83A-42FD-AF9C-78BEC1E8B2EC}" type="pres">
      <dgm:prSet presAssocID="{04DBDE75-6C11-4EA7-AFDC-148B6AE036DC}" presName="root" presStyleCnt="0">
        <dgm:presLayoutVars>
          <dgm:dir/>
          <dgm:resizeHandles val="exact"/>
        </dgm:presLayoutVars>
      </dgm:prSet>
      <dgm:spPr/>
    </dgm:pt>
    <dgm:pt modelId="{16D27560-81A2-4FA9-807B-8E3BAAF58DC0}" type="pres">
      <dgm:prSet presAssocID="{BA1FE097-F2E5-496B-AEAA-165CC07F5512}" presName="compNode" presStyleCnt="0"/>
      <dgm:spPr/>
    </dgm:pt>
    <dgm:pt modelId="{D71D07B2-B3B3-4DED-8350-9F0EF2E70F60}" type="pres">
      <dgm:prSet presAssocID="{BA1FE097-F2E5-496B-AEAA-165CC07F5512}" presName="iconBgRect" presStyleLbl="bgShp" presStyleIdx="0" presStyleCnt="3"/>
      <dgm:spPr/>
    </dgm:pt>
    <dgm:pt modelId="{80770551-440D-4989-8664-9526CA1FDFD6}" type="pres">
      <dgm:prSet presAssocID="{BA1FE097-F2E5-496B-AEAA-165CC07F551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dium"/>
        </a:ext>
      </dgm:extLst>
    </dgm:pt>
    <dgm:pt modelId="{D4991123-2CEA-4E6C-83B1-C7BBC8ED51F6}" type="pres">
      <dgm:prSet presAssocID="{BA1FE097-F2E5-496B-AEAA-165CC07F5512}" presName="spaceRect" presStyleCnt="0"/>
      <dgm:spPr/>
    </dgm:pt>
    <dgm:pt modelId="{3178BC61-EA4F-45BE-8FF4-5FD003075913}" type="pres">
      <dgm:prSet presAssocID="{BA1FE097-F2E5-496B-AEAA-165CC07F5512}" presName="textRect" presStyleLbl="revTx" presStyleIdx="0" presStyleCnt="3">
        <dgm:presLayoutVars>
          <dgm:chMax val="1"/>
          <dgm:chPref val="1"/>
        </dgm:presLayoutVars>
      </dgm:prSet>
      <dgm:spPr/>
    </dgm:pt>
    <dgm:pt modelId="{99D65DFC-AB14-4BA2-98E5-8072D9B10BCC}" type="pres">
      <dgm:prSet presAssocID="{483AB5BA-D663-4F2E-BBB7-0D498C80DEDF}" presName="sibTrans" presStyleCnt="0"/>
      <dgm:spPr/>
    </dgm:pt>
    <dgm:pt modelId="{5CD1F6C5-B786-486A-A5C9-F006C1C6BA66}" type="pres">
      <dgm:prSet presAssocID="{B061DA11-01A8-47C7-9DC3-F94781335D95}" presName="compNode" presStyleCnt="0"/>
      <dgm:spPr/>
    </dgm:pt>
    <dgm:pt modelId="{7EBACBCE-55A0-4A94-B91E-59958C62EABA}" type="pres">
      <dgm:prSet presAssocID="{B061DA11-01A8-47C7-9DC3-F94781335D95}" presName="iconBgRect" presStyleLbl="bgShp" presStyleIdx="1" presStyleCnt="3"/>
      <dgm:spPr/>
    </dgm:pt>
    <dgm:pt modelId="{87416DF0-3167-4E01-9C92-0785936E642A}" type="pres">
      <dgm:prSet presAssocID="{B061DA11-01A8-47C7-9DC3-F94781335D9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ktetas silhouet"/>
        </a:ext>
      </dgm:extLst>
    </dgm:pt>
    <dgm:pt modelId="{882085B6-145D-4409-BC8F-12F8E4BBC289}" type="pres">
      <dgm:prSet presAssocID="{B061DA11-01A8-47C7-9DC3-F94781335D95}" presName="spaceRect" presStyleCnt="0"/>
      <dgm:spPr/>
    </dgm:pt>
    <dgm:pt modelId="{23FB5F96-5E49-427E-A217-03C0985BD563}" type="pres">
      <dgm:prSet presAssocID="{B061DA11-01A8-47C7-9DC3-F94781335D95}" presName="textRect" presStyleLbl="revTx" presStyleIdx="1" presStyleCnt="3">
        <dgm:presLayoutVars>
          <dgm:chMax val="1"/>
          <dgm:chPref val="1"/>
        </dgm:presLayoutVars>
      </dgm:prSet>
      <dgm:spPr/>
    </dgm:pt>
    <dgm:pt modelId="{2962FFC5-64C8-4C25-849B-5341753BF9BD}" type="pres">
      <dgm:prSet presAssocID="{99AC9764-4CFB-49F9-856C-6FE4648C9E2A}" presName="sibTrans" presStyleCnt="0"/>
      <dgm:spPr/>
    </dgm:pt>
    <dgm:pt modelId="{4C3B56DA-F2FF-443B-8D77-A9845CDBC604}" type="pres">
      <dgm:prSet presAssocID="{7AA8126F-BB86-47FD-8FFE-00088B1D327E}" presName="compNode" presStyleCnt="0"/>
      <dgm:spPr/>
    </dgm:pt>
    <dgm:pt modelId="{FB9E906B-B443-418F-85FF-B9026BAF2A59}" type="pres">
      <dgm:prSet presAssocID="{7AA8126F-BB86-47FD-8FFE-00088B1D327E}" presName="iconBgRect" presStyleLbl="bgShp" presStyleIdx="2" presStyleCnt="3"/>
      <dgm:spPr/>
    </dgm:pt>
    <dgm:pt modelId="{58F39A94-28F3-43C0-B03B-AB98E8865C46}" type="pres">
      <dgm:prSet presAssocID="{7AA8126F-BB86-47FD-8FFE-00088B1D327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ost silhouet"/>
        </a:ext>
      </dgm:extLst>
    </dgm:pt>
    <dgm:pt modelId="{73BF99DA-0E60-4798-B5BA-0085BE32DAA1}" type="pres">
      <dgm:prSet presAssocID="{7AA8126F-BB86-47FD-8FFE-00088B1D327E}" presName="spaceRect" presStyleCnt="0"/>
      <dgm:spPr/>
    </dgm:pt>
    <dgm:pt modelId="{BBF82519-61DC-470E-A90F-08EE3DA3B198}" type="pres">
      <dgm:prSet presAssocID="{7AA8126F-BB86-47FD-8FFE-00088B1D327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46F2F13-3A87-49D5-BA76-870C4E7241BE}" srcId="{04DBDE75-6C11-4EA7-AFDC-148B6AE036DC}" destId="{BA1FE097-F2E5-496B-AEAA-165CC07F5512}" srcOrd="0" destOrd="0" parTransId="{86B322A1-6666-44E3-8FB8-8974453723EA}" sibTransId="{483AB5BA-D663-4F2E-BBB7-0D498C80DEDF}"/>
    <dgm:cxn modelId="{1113B81F-8D5A-4420-8A52-0914A09900BD}" type="presOf" srcId="{04DBDE75-6C11-4EA7-AFDC-148B6AE036DC}" destId="{862440AF-E83A-42FD-AF9C-78BEC1E8B2EC}" srcOrd="0" destOrd="0" presId="urn:microsoft.com/office/officeart/2018/5/layout/IconCircleLabelList"/>
    <dgm:cxn modelId="{B8FDDA37-B613-4F4E-AD54-2ABE547A0711}" srcId="{04DBDE75-6C11-4EA7-AFDC-148B6AE036DC}" destId="{B061DA11-01A8-47C7-9DC3-F94781335D95}" srcOrd="1" destOrd="0" parTransId="{775949A0-8F1B-4151-9023-A25CF6A9332C}" sibTransId="{99AC9764-4CFB-49F9-856C-6FE4648C9E2A}"/>
    <dgm:cxn modelId="{93CC817D-B685-499B-A67F-BEE0C7A6FFCF}" type="presOf" srcId="{BA1FE097-F2E5-496B-AEAA-165CC07F5512}" destId="{3178BC61-EA4F-45BE-8FF4-5FD003075913}" srcOrd="0" destOrd="0" presId="urn:microsoft.com/office/officeart/2018/5/layout/IconCircleLabelList"/>
    <dgm:cxn modelId="{2C677C81-B9E5-4BDA-AF94-839A34684568}" type="presOf" srcId="{7AA8126F-BB86-47FD-8FFE-00088B1D327E}" destId="{BBF82519-61DC-470E-A90F-08EE3DA3B198}" srcOrd="0" destOrd="0" presId="urn:microsoft.com/office/officeart/2018/5/layout/IconCircleLabelList"/>
    <dgm:cxn modelId="{F4A40BA8-C2DE-44CA-A9A1-69A0C17E7817}" srcId="{04DBDE75-6C11-4EA7-AFDC-148B6AE036DC}" destId="{7AA8126F-BB86-47FD-8FFE-00088B1D327E}" srcOrd="2" destOrd="0" parTransId="{06E82C70-9835-43E3-B323-70C41485D2B0}" sibTransId="{D45DBC32-DE2F-4A3E-9A4A-133C75E2E2DA}"/>
    <dgm:cxn modelId="{2DEE1FD6-3686-4228-BAC0-CC07ABD03CCA}" type="presOf" srcId="{B061DA11-01A8-47C7-9DC3-F94781335D95}" destId="{23FB5F96-5E49-427E-A217-03C0985BD563}" srcOrd="0" destOrd="0" presId="urn:microsoft.com/office/officeart/2018/5/layout/IconCircleLabelList"/>
    <dgm:cxn modelId="{D9291882-389C-46D1-BC4C-0787C1FB6EC1}" type="presParOf" srcId="{862440AF-E83A-42FD-AF9C-78BEC1E8B2EC}" destId="{16D27560-81A2-4FA9-807B-8E3BAAF58DC0}" srcOrd="0" destOrd="0" presId="urn:microsoft.com/office/officeart/2018/5/layout/IconCircleLabelList"/>
    <dgm:cxn modelId="{5DE4864A-393A-4F0B-83B2-0C17AC93F990}" type="presParOf" srcId="{16D27560-81A2-4FA9-807B-8E3BAAF58DC0}" destId="{D71D07B2-B3B3-4DED-8350-9F0EF2E70F60}" srcOrd="0" destOrd="0" presId="urn:microsoft.com/office/officeart/2018/5/layout/IconCircleLabelList"/>
    <dgm:cxn modelId="{0BBC617B-DFD4-4BFC-8D81-21B50B820C8F}" type="presParOf" srcId="{16D27560-81A2-4FA9-807B-8E3BAAF58DC0}" destId="{80770551-440D-4989-8664-9526CA1FDFD6}" srcOrd="1" destOrd="0" presId="urn:microsoft.com/office/officeart/2018/5/layout/IconCircleLabelList"/>
    <dgm:cxn modelId="{8BFCDFA9-7595-4E85-BF55-2917C72D8EF4}" type="presParOf" srcId="{16D27560-81A2-4FA9-807B-8E3BAAF58DC0}" destId="{D4991123-2CEA-4E6C-83B1-C7BBC8ED51F6}" srcOrd="2" destOrd="0" presId="urn:microsoft.com/office/officeart/2018/5/layout/IconCircleLabelList"/>
    <dgm:cxn modelId="{46605E7B-7ED0-4A0F-A786-BD4F7084C101}" type="presParOf" srcId="{16D27560-81A2-4FA9-807B-8E3BAAF58DC0}" destId="{3178BC61-EA4F-45BE-8FF4-5FD003075913}" srcOrd="3" destOrd="0" presId="urn:microsoft.com/office/officeart/2018/5/layout/IconCircleLabelList"/>
    <dgm:cxn modelId="{E2D602BA-5107-4F83-97D0-FAED0B7FA9FE}" type="presParOf" srcId="{862440AF-E83A-42FD-AF9C-78BEC1E8B2EC}" destId="{99D65DFC-AB14-4BA2-98E5-8072D9B10BCC}" srcOrd="1" destOrd="0" presId="urn:microsoft.com/office/officeart/2018/5/layout/IconCircleLabelList"/>
    <dgm:cxn modelId="{8F761951-8819-4220-8ECA-F5CBB1484E4A}" type="presParOf" srcId="{862440AF-E83A-42FD-AF9C-78BEC1E8B2EC}" destId="{5CD1F6C5-B786-486A-A5C9-F006C1C6BA66}" srcOrd="2" destOrd="0" presId="urn:microsoft.com/office/officeart/2018/5/layout/IconCircleLabelList"/>
    <dgm:cxn modelId="{65A343CB-6191-422C-B13F-6532F5FB9639}" type="presParOf" srcId="{5CD1F6C5-B786-486A-A5C9-F006C1C6BA66}" destId="{7EBACBCE-55A0-4A94-B91E-59958C62EABA}" srcOrd="0" destOrd="0" presId="urn:microsoft.com/office/officeart/2018/5/layout/IconCircleLabelList"/>
    <dgm:cxn modelId="{A77B6FA6-1DF0-46E8-9232-CAEBB3B3C6CE}" type="presParOf" srcId="{5CD1F6C5-B786-486A-A5C9-F006C1C6BA66}" destId="{87416DF0-3167-4E01-9C92-0785936E642A}" srcOrd="1" destOrd="0" presId="urn:microsoft.com/office/officeart/2018/5/layout/IconCircleLabelList"/>
    <dgm:cxn modelId="{CEC585E6-A472-4160-8CDF-B2D1FF37C4FE}" type="presParOf" srcId="{5CD1F6C5-B786-486A-A5C9-F006C1C6BA66}" destId="{882085B6-145D-4409-BC8F-12F8E4BBC289}" srcOrd="2" destOrd="0" presId="urn:microsoft.com/office/officeart/2018/5/layout/IconCircleLabelList"/>
    <dgm:cxn modelId="{AA2C47DA-B31F-4250-A159-06516474ECE9}" type="presParOf" srcId="{5CD1F6C5-B786-486A-A5C9-F006C1C6BA66}" destId="{23FB5F96-5E49-427E-A217-03C0985BD563}" srcOrd="3" destOrd="0" presId="urn:microsoft.com/office/officeart/2018/5/layout/IconCircleLabelList"/>
    <dgm:cxn modelId="{7DBE3813-B0FA-47E4-BE19-F1B31E874208}" type="presParOf" srcId="{862440AF-E83A-42FD-AF9C-78BEC1E8B2EC}" destId="{2962FFC5-64C8-4C25-849B-5341753BF9BD}" srcOrd="3" destOrd="0" presId="urn:microsoft.com/office/officeart/2018/5/layout/IconCircleLabelList"/>
    <dgm:cxn modelId="{5E62E2F1-A673-4A9C-9787-B8A3D711BA34}" type="presParOf" srcId="{862440AF-E83A-42FD-AF9C-78BEC1E8B2EC}" destId="{4C3B56DA-F2FF-443B-8D77-A9845CDBC604}" srcOrd="4" destOrd="0" presId="urn:microsoft.com/office/officeart/2018/5/layout/IconCircleLabelList"/>
    <dgm:cxn modelId="{5733D956-1019-4B64-AC58-CCD2F20DDD8E}" type="presParOf" srcId="{4C3B56DA-F2FF-443B-8D77-A9845CDBC604}" destId="{FB9E906B-B443-418F-85FF-B9026BAF2A59}" srcOrd="0" destOrd="0" presId="urn:microsoft.com/office/officeart/2018/5/layout/IconCircleLabelList"/>
    <dgm:cxn modelId="{0AFFC1DE-26A7-484C-AE9A-D834D40FA368}" type="presParOf" srcId="{4C3B56DA-F2FF-443B-8D77-A9845CDBC604}" destId="{58F39A94-28F3-43C0-B03B-AB98E8865C46}" srcOrd="1" destOrd="0" presId="urn:microsoft.com/office/officeart/2018/5/layout/IconCircleLabelList"/>
    <dgm:cxn modelId="{5DD25920-0633-4BF2-A962-39F9ECD1E32F}" type="presParOf" srcId="{4C3B56DA-F2FF-443B-8D77-A9845CDBC604}" destId="{73BF99DA-0E60-4798-B5BA-0085BE32DAA1}" srcOrd="2" destOrd="0" presId="urn:microsoft.com/office/officeart/2018/5/layout/IconCircleLabelList"/>
    <dgm:cxn modelId="{20103BB0-5283-41EE-971F-698EF698B787}" type="presParOf" srcId="{4C3B56DA-F2FF-443B-8D77-A9845CDBC604}" destId="{BBF82519-61DC-470E-A90F-08EE3DA3B19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FFFF62-4AC0-406E-A310-1A51179962E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3791E13-02CE-46AC-A39D-3A7B44B8F9E2}">
      <dgm:prSet/>
      <dgm:spPr/>
      <dgm:t>
        <a:bodyPr/>
        <a:lstStyle/>
        <a:p>
          <a:r>
            <a:rPr lang="nl-NL"/>
            <a:t>Straffe toegankelijkheid</a:t>
          </a:r>
          <a:endParaRPr lang="en-US"/>
        </a:p>
      </dgm:t>
    </dgm:pt>
    <dgm:pt modelId="{B405A565-A02E-456D-B628-4F1AFB4ED401}" type="parTrans" cxnId="{58ACC279-7373-4950-8BC6-1FDF4B48AA9A}">
      <dgm:prSet/>
      <dgm:spPr/>
      <dgm:t>
        <a:bodyPr/>
        <a:lstStyle/>
        <a:p>
          <a:endParaRPr lang="en-US"/>
        </a:p>
      </dgm:t>
    </dgm:pt>
    <dgm:pt modelId="{AEB31A2D-0375-4DC7-A4AC-EB3FF0EFB05F}" type="sibTrans" cxnId="{58ACC279-7373-4950-8BC6-1FDF4B48AA9A}">
      <dgm:prSet/>
      <dgm:spPr/>
      <dgm:t>
        <a:bodyPr/>
        <a:lstStyle/>
        <a:p>
          <a:endParaRPr lang="en-US"/>
        </a:p>
      </dgm:t>
    </dgm:pt>
    <dgm:pt modelId="{BADBE24F-4559-485A-91B4-8F870EE47E11}">
      <dgm:prSet/>
      <dgm:spPr/>
      <dgm:t>
        <a:bodyPr/>
        <a:lstStyle/>
        <a:p>
          <a:r>
            <a:rPr lang="nl-NL"/>
            <a:t>Straffe communicatie</a:t>
          </a:r>
          <a:endParaRPr lang="en-US"/>
        </a:p>
      </dgm:t>
    </dgm:pt>
    <dgm:pt modelId="{A8156BF3-E76C-4F6E-92B9-545530D17363}" type="parTrans" cxnId="{74CBBB20-E91C-4710-870C-3ADFBCAC6F55}">
      <dgm:prSet/>
      <dgm:spPr/>
      <dgm:t>
        <a:bodyPr/>
        <a:lstStyle/>
        <a:p>
          <a:endParaRPr lang="en-US"/>
        </a:p>
      </dgm:t>
    </dgm:pt>
    <dgm:pt modelId="{9408E25A-46F9-44FF-A883-7CBF2A4F6CE3}" type="sibTrans" cxnId="{74CBBB20-E91C-4710-870C-3ADFBCAC6F55}">
      <dgm:prSet/>
      <dgm:spPr/>
      <dgm:t>
        <a:bodyPr/>
        <a:lstStyle/>
        <a:p>
          <a:endParaRPr lang="en-US"/>
        </a:p>
      </dgm:t>
    </dgm:pt>
    <dgm:pt modelId="{66AAE5F8-F1D1-4D48-A27E-EDE5CAE67E84}">
      <dgm:prSet/>
      <dgm:spPr/>
      <dgm:t>
        <a:bodyPr/>
        <a:lstStyle/>
        <a:p>
          <a:r>
            <a:rPr lang="nl-NL"/>
            <a:t>Straffe dienstverlening</a:t>
          </a:r>
          <a:endParaRPr lang="en-US"/>
        </a:p>
      </dgm:t>
    </dgm:pt>
    <dgm:pt modelId="{B6215CFD-C321-4B48-ADC3-1D933589BAEE}" type="parTrans" cxnId="{8A99E085-EE69-4528-86D4-634E0BF6327E}">
      <dgm:prSet/>
      <dgm:spPr/>
      <dgm:t>
        <a:bodyPr/>
        <a:lstStyle/>
        <a:p>
          <a:endParaRPr lang="en-US"/>
        </a:p>
      </dgm:t>
    </dgm:pt>
    <dgm:pt modelId="{72DB7214-8417-4BBB-83E0-32886187F1F3}" type="sibTrans" cxnId="{8A99E085-EE69-4528-86D4-634E0BF6327E}">
      <dgm:prSet/>
      <dgm:spPr/>
      <dgm:t>
        <a:bodyPr/>
        <a:lstStyle/>
        <a:p>
          <a:endParaRPr lang="en-US"/>
        </a:p>
      </dgm:t>
    </dgm:pt>
    <dgm:pt modelId="{3A978540-6AC0-4FCA-94D6-AA6145581208}" type="pres">
      <dgm:prSet presAssocID="{C0FFFF62-4AC0-406E-A310-1A51179962E8}" presName="linear" presStyleCnt="0">
        <dgm:presLayoutVars>
          <dgm:animLvl val="lvl"/>
          <dgm:resizeHandles val="exact"/>
        </dgm:presLayoutVars>
      </dgm:prSet>
      <dgm:spPr/>
    </dgm:pt>
    <dgm:pt modelId="{F79A7C71-7EA7-4CA6-B89F-AFBBA69AE3C9}" type="pres">
      <dgm:prSet presAssocID="{C3791E13-02CE-46AC-A39D-3A7B44B8F9E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FC84EE6-2248-4753-901D-A137F8AAA7B4}" type="pres">
      <dgm:prSet presAssocID="{AEB31A2D-0375-4DC7-A4AC-EB3FF0EFB05F}" presName="spacer" presStyleCnt="0"/>
      <dgm:spPr/>
    </dgm:pt>
    <dgm:pt modelId="{33C7BEF6-2382-46EF-B6A2-5ED5A4A9BC84}" type="pres">
      <dgm:prSet presAssocID="{BADBE24F-4559-485A-91B4-8F870EE47E1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2B1CC6B-D7AE-47AC-8151-518FDC3E6B38}" type="pres">
      <dgm:prSet presAssocID="{9408E25A-46F9-44FF-A883-7CBF2A4F6CE3}" presName="spacer" presStyleCnt="0"/>
      <dgm:spPr/>
    </dgm:pt>
    <dgm:pt modelId="{7DD305EF-D4E6-4D03-ADD1-31D4B80E03BF}" type="pres">
      <dgm:prSet presAssocID="{66AAE5F8-F1D1-4D48-A27E-EDE5CAE67E8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B5B521C-609A-4FFC-AEC5-70C3611E19B9}" type="presOf" srcId="{C0FFFF62-4AC0-406E-A310-1A51179962E8}" destId="{3A978540-6AC0-4FCA-94D6-AA6145581208}" srcOrd="0" destOrd="0" presId="urn:microsoft.com/office/officeart/2005/8/layout/vList2"/>
    <dgm:cxn modelId="{74CBBB20-E91C-4710-870C-3ADFBCAC6F55}" srcId="{C0FFFF62-4AC0-406E-A310-1A51179962E8}" destId="{BADBE24F-4559-485A-91B4-8F870EE47E11}" srcOrd="1" destOrd="0" parTransId="{A8156BF3-E76C-4F6E-92B9-545530D17363}" sibTransId="{9408E25A-46F9-44FF-A883-7CBF2A4F6CE3}"/>
    <dgm:cxn modelId="{FF0DCB36-C293-4F1A-9D2C-3AD17EE97FD1}" type="presOf" srcId="{BADBE24F-4559-485A-91B4-8F870EE47E11}" destId="{33C7BEF6-2382-46EF-B6A2-5ED5A4A9BC84}" srcOrd="0" destOrd="0" presId="urn:microsoft.com/office/officeart/2005/8/layout/vList2"/>
    <dgm:cxn modelId="{60613A3A-C2DD-4561-B60F-E8CB07570C0C}" type="presOf" srcId="{66AAE5F8-F1D1-4D48-A27E-EDE5CAE67E84}" destId="{7DD305EF-D4E6-4D03-ADD1-31D4B80E03BF}" srcOrd="0" destOrd="0" presId="urn:microsoft.com/office/officeart/2005/8/layout/vList2"/>
    <dgm:cxn modelId="{58ACC279-7373-4950-8BC6-1FDF4B48AA9A}" srcId="{C0FFFF62-4AC0-406E-A310-1A51179962E8}" destId="{C3791E13-02CE-46AC-A39D-3A7B44B8F9E2}" srcOrd="0" destOrd="0" parTransId="{B405A565-A02E-456D-B628-4F1AFB4ED401}" sibTransId="{AEB31A2D-0375-4DC7-A4AC-EB3FF0EFB05F}"/>
    <dgm:cxn modelId="{8A99E085-EE69-4528-86D4-634E0BF6327E}" srcId="{C0FFFF62-4AC0-406E-A310-1A51179962E8}" destId="{66AAE5F8-F1D1-4D48-A27E-EDE5CAE67E84}" srcOrd="2" destOrd="0" parTransId="{B6215CFD-C321-4B48-ADC3-1D933589BAEE}" sibTransId="{72DB7214-8417-4BBB-83E0-32886187F1F3}"/>
    <dgm:cxn modelId="{CF5B22C9-9ACB-460A-B9F0-153403328F23}" type="presOf" srcId="{C3791E13-02CE-46AC-A39D-3A7B44B8F9E2}" destId="{F79A7C71-7EA7-4CA6-B89F-AFBBA69AE3C9}" srcOrd="0" destOrd="0" presId="urn:microsoft.com/office/officeart/2005/8/layout/vList2"/>
    <dgm:cxn modelId="{B535B57F-28DD-467B-9933-CF51A41729FA}" type="presParOf" srcId="{3A978540-6AC0-4FCA-94D6-AA6145581208}" destId="{F79A7C71-7EA7-4CA6-B89F-AFBBA69AE3C9}" srcOrd="0" destOrd="0" presId="urn:microsoft.com/office/officeart/2005/8/layout/vList2"/>
    <dgm:cxn modelId="{A1535DB2-76ED-44C1-8423-A75B05C6EE92}" type="presParOf" srcId="{3A978540-6AC0-4FCA-94D6-AA6145581208}" destId="{7FC84EE6-2248-4753-901D-A137F8AAA7B4}" srcOrd="1" destOrd="0" presId="urn:microsoft.com/office/officeart/2005/8/layout/vList2"/>
    <dgm:cxn modelId="{88FBA552-3779-49C4-B5CF-FCFA0376A094}" type="presParOf" srcId="{3A978540-6AC0-4FCA-94D6-AA6145581208}" destId="{33C7BEF6-2382-46EF-B6A2-5ED5A4A9BC84}" srcOrd="2" destOrd="0" presId="urn:microsoft.com/office/officeart/2005/8/layout/vList2"/>
    <dgm:cxn modelId="{1E13CE17-DE55-44D5-AE52-D83288003F3E}" type="presParOf" srcId="{3A978540-6AC0-4FCA-94D6-AA6145581208}" destId="{92B1CC6B-D7AE-47AC-8151-518FDC3E6B38}" srcOrd="3" destOrd="0" presId="urn:microsoft.com/office/officeart/2005/8/layout/vList2"/>
    <dgm:cxn modelId="{8F84ECD2-2255-4DF6-B2B5-7F1A5FE54294}" type="presParOf" srcId="{3A978540-6AC0-4FCA-94D6-AA6145581208}" destId="{7DD305EF-D4E6-4D03-ADD1-31D4B80E03B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D07B2-B3B3-4DED-8350-9F0EF2E70F60}">
      <dsp:nvSpPr>
        <dsp:cNvPr id="0" name=""/>
        <dsp:cNvSpPr/>
      </dsp:nvSpPr>
      <dsp:spPr>
        <a:xfrm>
          <a:off x="679050" y="578168"/>
          <a:ext cx="1887187" cy="18871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770551-440D-4989-8664-9526CA1FDFD6}">
      <dsp:nvSpPr>
        <dsp:cNvPr id="0" name=""/>
        <dsp:cNvSpPr/>
      </dsp:nvSpPr>
      <dsp:spPr>
        <a:xfrm>
          <a:off x="1081237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8BC61-EA4F-45BE-8FF4-5FD003075913}">
      <dsp:nvSpPr>
        <dsp:cNvPr id="0" name=""/>
        <dsp:cNvSpPr/>
      </dsp:nvSpPr>
      <dsp:spPr>
        <a:xfrm>
          <a:off x="75768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/>
            <a:t>Lat hoger: ambitie</a:t>
          </a:r>
          <a:endParaRPr lang="en-US" sz="1700" kern="1200"/>
        </a:p>
      </dsp:txBody>
      <dsp:txXfrm>
        <a:off x="75768" y="3053169"/>
        <a:ext cx="3093750" cy="720000"/>
      </dsp:txXfrm>
    </dsp:sp>
    <dsp:sp modelId="{7EBACBCE-55A0-4A94-B91E-59958C62EABA}">
      <dsp:nvSpPr>
        <dsp:cNvPr id="0" name=""/>
        <dsp:cNvSpPr/>
      </dsp:nvSpPr>
      <dsp:spPr>
        <a:xfrm>
          <a:off x="4314206" y="578168"/>
          <a:ext cx="1887187" cy="18871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416DF0-3167-4E01-9C92-0785936E642A}">
      <dsp:nvSpPr>
        <dsp:cNvPr id="0" name=""/>
        <dsp:cNvSpPr/>
      </dsp:nvSpPr>
      <dsp:spPr>
        <a:xfrm>
          <a:off x="4716393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FB5F96-5E49-427E-A217-03C0985BD563}">
      <dsp:nvSpPr>
        <dsp:cNvPr id="0" name=""/>
        <dsp:cNvSpPr/>
      </dsp:nvSpPr>
      <dsp:spPr>
        <a:xfrm>
          <a:off x="3710925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/>
            <a:t>Professionalisering</a:t>
          </a:r>
          <a:endParaRPr lang="en-US" sz="1700" kern="1200"/>
        </a:p>
      </dsp:txBody>
      <dsp:txXfrm>
        <a:off x="3710925" y="3053169"/>
        <a:ext cx="3093750" cy="720000"/>
      </dsp:txXfrm>
    </dsp:sp>
    <dsp:sp modelId="{FB9E906B-B443-418F-85FF-B9026BAF2A59}">
      <dsp:nvSpPr>
        <dsp:cNvPr id="0" name=""/>
        <dsp:cNvSpPr/>
      </dsp:nvSpPr>
      <dsp:spPr>
        <a:xfrm>
          <a:off x="7949362" y="578168"/>
          <a:ext cx="1887187" cy="18871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39A94-28F3-43C0-B03B-AB98E8865C46}">
      <dsp:nvSpPr>
        <dsp:cNvPr id="0" name=""/>
        <dsp:cNvSpPr/>
      </dsp:nvSpPr>
      <dsp:spPr>
        <a:xfrm>
          <a:off x="8351550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82519-61DC-470E-A90F-08EE3DA3B198}">
      <dsp:nvSpPr>
        <dsp:cNvPr id="0" name=""/>
        <dsp:cNvSpPr/>
      </dsp:nvSpPr>
      <dsp:spPr>
        <a:xfrm>
          <a:off x="7346081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/>
            <a:t>Driehoekssamenwerking: stad, instellingen, en burgers en verenigingen</a:t>
          </a:r>
          <a:endParaRPr lang="en-US" sz="1700" kern="1200"/>
        </a:p>
      </dsp:txBody>
      <dsp:txXfrm>
        <a:off x="7346081" y="3053169"/>
        <a:ext cx="30937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9A7C71-7EA7-4CA6-B89F-AFBBA69AE3C9}">
      <dsp:nvSpPr>
        <dsp:cNvPr id="0" name=""/>
        <dsp:cNvSpPr/>
      </dsp:nvSpPr>
      <dsp:spPr>
        <a:xfrm>
          <a:off x="0" y="29978"/>
          <a:ext cx="10515600" cy="13267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400" kern="1200"/>
            <a:t>Straffe toegankelijkheid</a:t>
          </a:r>
          <a:endParaRPr lang="en-US" sz="5400" kern="1200"/>
        </a:p>
      </dsp:txBody>
      <dsp:txXfrm>
        <a:off x="64768" y="94746"/>
        <a:ext cx="10386064" cy="1197243"/>
      </dsp:txXfrm>
    </dsp:sp>
    <dsp:sp modelId="{33C7BEF6-2382-46EF-B6A2-5ED5A4A9BC84}">
      <dsp:nvSpPr>
        <dsp:cNvPr id="0" name=""/>
        <dsp:cNvSpPr/>
      </dsp:nvSpPr>
      <dsp:spPr>
        <a:xfrm>
          <a:off x="0" y="1512278"/>
          <a:ext cx="10515600" cy="1326779"/>
        </a:xfrm>
        <a:prstGeom prst="round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400" kern="1200"/>
            <a:t>Straffe communicatie</a:t>
          </a:r>
          <a:endParaRPr lang="en-US" sz="5400" kern="1200"/>
        </a:p>
      </dsp:txBody>
      <dsp:txXfrm>
        <a:off x="64768" y="1577046"/>
        <a:ext cx="10386064" cy="1197243"/>
      </dsp:txXfrm>
    </dsp:sp>
    <dsp:sp modelId="{7DD305EF-D4E6-4D03-ADD1-31D4B80E03BF}">
      <dsp:nvSpPr>
        <dsp:cNvPr id="0" name=""/>
        <dsp:cNvSpPr/>
      </dsp:nvSpPr>
      <dsp:spPr>
        <a:xfrm>
          <a:off x="0" y="2994579"/>
          <a:ext cx="10515600" cy="1326779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400" kern="1200"/>
            <a:t>Straffe dienstverlening</a:t>
          </a:r>
          <a:endParaRPr lang="en-US" sz="5400" kern="1200"/>
        </a:p>
      </dsp:txBody>
      <dsp:txXfrm>
        <a:off x="64768" y="3059347"/>
        <a:ext cx="10386064" cy="11972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2B7046-0734-B1CB-85A2-345E0DAB80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5986923-71E3-26BD-BA48-068DC49BE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88D2ED-5D6D-0C6B-A82E-9549CC798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3DF9-956D-8141-8EDE-A18DA2122763}" type="datetimeFigureOut">
              <a:rPr lang="nl-BE" smtClean="0"/>
              <a:t>9/04/2024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3311C8B-2ADD-DC70-1D57-0209EA49D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1C1B17-176B-640D-7EC8-4FB70A634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EC44-F9A4-1B4E-A283-818B1CDBA5C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11814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1DD70E-5176-B964-0D3B-D9C204556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5822037-F8C9-2569-DF48-587ADFCE2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520EBF-BFCD-A0DD-07FD-B4037228D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3DF9-956D-8141-8EDE-A18DA2122763}" type="datetimeFigureOut">
              <a:rPr lang="nl-BE" smtClean="0"/>
              <a:t>9/04/2024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55339E2-2C66-7BC7-1D3D-B144B3BFD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FEA5D3-7B50-7F80-E519-36C7E0516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EC44-F9A4-1B4E-A283-818B1CDBA5C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2443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E63CBE5-AA3E-083A-97AB-06B6C00435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97D3D5E-071E-5E27-FFEF-FCC138CFC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F60A84-B3F7-E7DF-47A1-B03E5C5C2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3DF9-956D-8141-8EDE-A18DA2122763}" type="datetimeFigureOut">
              <a:rPr lang="nl-BE" smtClean="0"/>
              <a:t>9/04/2024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4D1545E-BE6D-2E21-2818-E877A1BCB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288C50-0820-6A5A-E96F-625874B4C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EC44-F9A4-1B4E-A283-818B1CDBA5C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538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0C6AB1-BC97-24A4-966F-B433E7044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799CB9-7F32-2A42-B66B-B12BB7C6E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3F5A99-7A65-39F9-451E-4D491F65D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3DF9-956D-8141-8EDE-A18DA2122763}" type="datetimeFigureOut">
              <a:rPr lang="nl-BE" smtClean="0"/>
              <a:t>9/04/2024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59D9429-5FA7-E9A4-991C-0F12AF588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1B7A53-3A62-8204-B453-8B3009E2E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EC44-F9A4-1B4E-A283-818B1CDBA5C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476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2AA886-9FDB-7C02-281A-07CA514CF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87086B4-D34C-ECE3-7BC8-F3644833A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C38E68C-A45B-20EB-99D6-C20DD89E8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3DF9-956D-8141-8EDE-A18DA2122763}" type="datetimeFigureOut">
              <a:rPr lang="nl-BE" smtClean="0"/>
              <a:t>9/04/2024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D81FED-54EE-4AB8-3CE4-5FDFEB888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6A3E65-3E95-71D2-EE0C-B31EAEC07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EC44-F9A4-1B4E-A283-818B1CDBA5C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2796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5BE51F-9067-6B8F-2935-CA5850C74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FF381E-B5D4-DFAC-B561-744CB94191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E05C31E-7862-74C4-278A-D4A49F374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F008ADA-3D9C-0C56-D4BB-B0BBA4083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3DF9-956D-8141-8EDE-A18DA2122763}" type="datetimeFigureOut">
              <a:rPr lang="nl-BE" smtClean="0"/>
              <a:t>9/04/2024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618250F-5615-32AB-4E67-25FC00160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FA109CA-3FCE-F42C-8861-A7B47842E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EC44-F9A4-1B4E-A283-818B1CDBA5C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6576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7C3305-A3B5-5214-5209-B5A7D85DC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72A3A0A-C8A7-F3C7-1589-59C370E6A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9C6AA77-D090-8942-1418-842C29F2E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ABB25EA-CDF4-BDFF-C46E-8160A2442E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C95F714-4BC6-D5C4-5DFD-1E9589DC5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EBE1DBC-7840-F66F-7438-7AD70BEA4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3DF9-956D-8141-8EDE-A18DA2122763}" type="datetimeFigureOut">
              <a:rPr lang="nl-BE" smtClean="0"/>
              <a:t>9/04/2024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A8131B3-DBA0-80EB-B2AA-88A075F29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D286A73-1785-2735-8FE9-F23666D2E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EC44-F9A4-1B4E-A283-818B1CDBA5C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0185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14E644-FCD0-B546-A828-2006B6A7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FD43DA2-1F6F-F98A-384D-34C24D761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3DF9-956D-8141-8EDE-A18DA2122763}" type="datetimeFigureOut">
              <a:rPr lang="nl-BE" smtClean="0"/>
              <a:t>9/04/2024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5275A42-8797-33BE-F0DA-7352DEE54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581487C-8B65-D6BD-662C-1866E5066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EC44-F9A4-1B4E-A283-818B1CDBA5C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41373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117DCC2-F9F6-D4B2-0030-3294F5278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3DF9-956D-8141-8EDE-A18DA2122763}" type="datetimeFigureOut">
              <a:rPr lang="nl-BE" smtClean="0"/>
              <a:t>9/04/2024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0569E22-394A-C2B3-1371-7FBE207B6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606521B-44C5-DB70-558D-C6473CBB5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EC44-F9A4-1B4E-A283-818B1CDBA5C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260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11AD6-B41A-77BD-8732-EB1E34828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C56D67-ECD4-4332-6528-1A54B59EE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2E0D9A6-5E66-D207-7783-1EA60FEBC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F6594FD-364C-E815-4AC5-AB4A34479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3DF9-956D-8141-8EDE-A18DA2122763}" type="datetimeFigureOut">
              <a:rPr lang="nl-BE" smtClean="0"/>
              <a:t>9/04/2024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C9F7977-7866-AEE1-B9A9-38DCB5CC9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0D4EEAA-36FE-5AE4-950A-F008EBD0C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EC44-F9A4-1B4E-A283-818B1CDBA5C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928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39DF78-27E0-A721-0048-3308247EF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6851084-5185-AC23-8CFB-E8E1C7292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8C186D7-FAD2-0470-C281-282FACFF2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778FEE6-A5E0-F46F-FF96-E6E1308AD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13DF9-956D-8141-8EDE-A18DA2122763}" type="datetimeFigureOut">
              <a:rPr lang="nl-BE" smtClean="0"/>
              <a:t>9/04/2024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69D88AE-460B-C2EA-0844-6DD2CD102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A81E4A3-8C22-3E0F-8B73-C250FCD1A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EC44-F9A4-1B4E-A283-818B1CDBA5C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1229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5547066-4F3F-5EF4-9CE0-2FBFFACC3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9BB66CE-4D01-020E-6A9C-79A3B8CD3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39BD2F-E239-77D3-FAE8-252BD008B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513DF9-956D-8141-8EDE-A18DA2122763}" type="datetimeFigureOut">
              <a:rPr lang="nl-BE" smtClean="0"/>
              <a:t>9/04/2024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EEF2A64-CBEE-59CC-D176-8761566D35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2A2FA7A-7041-C111-E839-9399A7D984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EC44-F9A4-1B4E-A283-818B1CDBA5C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41351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5CC50F2E-EF04-4D7A-A09C-5AEF6E5EAD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760E64-5A41-72D1-579F-DC5F0A170A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4507" y="18087"/>
            <a:ext cx="4617491" cy="5468314"/>
          </a:xfrm>
          <a:prstGeom prst="rect">
            <a:avLst/>
          </a:prstGeom>
          <a:ln>
            <a:noFill/>
          </a:ln>
          <a:effectLst>
            <a:outerShdw blurRad="635000" dist="254000" dir="546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877F07-1DDA-589A-BFEB-637333E626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79475" y="684945"/>
            <a:ext cx="3520854" cy="4311383"/>
          </a:xfrm>
        </p:spPr>
        <p:txBody>
          <a:bodyPr anchor="ctr">
            <a:normAutofit/>
          </a:bodyPr>
          <a:lstStyle/>
          <a:p>
            <a:pPr algn="l"/>
            <a:r>
              <a:rPr lang="nl-BE" sz="4000">
                <a:latin typeface="Avenir Book" panose="02000503020000020003" pitchFamily="2" charset="0"/>
              </a:rPr>
              <a:t>Stad Herentals</a:t>
            </a:r>
            <a:br>
              <a:rPr lang="nl-BE" sz="4000">
                <a:latin typeface="Avenir Book" panose="02000503020000020003" pitchFamily="2" charset="0"/>
              </a:rPr>
            </a:br>
            <a:br>
              <a:rPr lang="nl-BE" sz="4000">
                <a:latin typeface="Avenir Book" panose="02000503020000020003" pitchFamily="2" charset="0"/>
              </a:rPr>
            </a:br>
            <a:r>
              <a:rPr lang="nl-BE" sz="4000" b="1">
                <a:latin typeface="Avenir Book" panose="02000503020000020003" pitchFamily="2" charset="0"/>
              </a:rPr>
              <a:t>Strategisch Atelier Vrijetijd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3B7FF71-EF1A-A0FE-B71A-38F4299BF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79475" y="5856941"/>
            <a:ext cx="3520854" cy="676071"/>
          </a:xfrm>
        </p:spPr>
        <p:txBody>
          <a:bodyPr anchor="ctr">
            <a:normAutofit/>
          </a:bodyPr>
          <a:lstStyle/>
          <a:p>
            <a:pPr algn="l"/>
            <a:endParaRPr lang="nl-BE" sz="1600" b="1" dirty="0">
              <a:latin typeface="Avenir Book" panose="02000503020000020003" pitchFamily="2" charset="0"/>
            </a:endParaRPr>
          </a:p>
          <a:p>
            <a:pPr algn="l"/>
            <a:r>
              <a:rPr lang="nl-BE" sz="1600" b="1" dirty="0">
                <a:latin typeface="Avenir Book" panose="02000503020000020003" pitchFamily="2" charset="0"/>
              </a:rPr>
              <a:t>overkoepelend memorandum</a:t>
            </a:r>
          </a:p>
        </p:txBody>
      </p:sp>
      <p:pic>
        <p:nvPicPr>
          <p:cNvPr id="5" name="Picture 4" descr="Afbeelding met buitenshuis, auto, Metropoolregio, Stedelijk gebied&#10;&#10;Automatisch gegenereerde beschrijving">
            <a:extLst>
              <a:ext uri="{FF2B5EF4-FFF2-40B4-BE49-F238E27FC236}">
                <a16:creationId xmlns:a16="http://schemas.microsoft.com/office/drawing/2014/main" id="{1BC50CB6-5688-EC6D-ACBD-D72310D911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472" r="11423"/>
          <a:stretch/>
        </p:blipFill>
        <p:spPr>
          <a:xfrm>
            <a:off x="-2" y="10"/>
            <a:ext cx="7571799" cy="685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06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7C4475-724A-82FE-DB42-C07B829D8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5" y="467271"/>
            <a:ext cx="4195674" cy="2052522"/>
          </a:xfrm>
        </p:spPr>
        <p:txBody>
          <a:bodyPr anchor="b">
            <a:normAutofit/>
          </a:bodyPr>
          <a:lstStyle/>
          <a:p>
            <a:r>
              <a:rPr lang="nl-BE" sz="4800" b="1">
                <a:latin typeface="Avenir Book" panose="02000503020000020003" pitchFamily="2" charset="0"/>
              </a:rPr>
              <a:t>Strategisch Atelier Vrijetijd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en groep veelkleurige houten stokfiguurtjes">
            <a:extLst>
              <a:ext uri="{FF2B5EF4-FFF2-40B4-BE49-F238E27FC236}">
                <a16:creationId xmlns:a16="http://schemas.microsoft.com/office/drawing/2014/main" id="{CE294CC0-2262-5670-566A-57418070FB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09" r="22441"/>
          <a:stretch/>
        </p:blipFill>
        <p:spPr>
          <a:xfrm>
            <a:off x="50541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</p:spPr>
      </p:pic>
      <p:sp>
        <p:nvSpPr>
          <p:cNvPr id="22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7C3DC1-2F7E-574B-2701-944EFAA12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7715" y="2990818"/>
            <a:ext cx="4195673" cy="29138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l-BE" sz="14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nl-BE" sz="1400" dirty="0">
                <a:solidFill>
                  <a:schemeClr val="tx1">
                    <a:alpha val="80000"/>
                  </a:schemeClr>
                </a:solidFill>
                <a:latin typeface="Avenir Book" panose="02000503020000020003" pitchFamily="2" charset="0"/>
              </a:rPr>
              <a:t>Memorandum is geen optelsom meer van cultuurraad, sportraad, enz. </a:t>
            </a:r>
          </a:p>
          <a:p>
            <a:pPr marL="0" indent="0">
              <a:buNone/>
            </a:pPr>
            <a:endParaRPr lang="nl-BE" sz="1400" dirty="0">
              <a:solidFill>
                <a:schemeClr val="tx1">
                  <a:alpha val="80000"/>
                </a:schemeClr>
              </a:solidFill>
              <a:latin typeface="Avenir Book" panose="02000503020000020003" pitchFamily="2" charset="0"/>
            </a:endParaRPr>
          </a:p>
          <a:p>
            <a:pPr marL="0" indent="0">
              <a:buNone/>
            </a:pPr>
            <a:r>
              <a:rPr lang="nl-BE" sz="1400" dirty="0">
                <a:solidFill>
                  <a:schemeClr val="tx1">
                    <a:alpha val="80000"/>
                  </a:schemeClr>
                </a:solidFill>
                <a:latin typeface="Avenir Book" panose="02000503020000020003" pitchFamily="2" charset="0"/>
              </a:rPr>
              <a:t>maar geïntegreerde aanpak, opgesteld door:</a:t>
            </a:r>
          </a:p>
          <a:p>
            <a:pPr marL="0" indent="0">
              <a:buNone/>
            </a:pPr>
            <a:r>
              <a:rPr lang="nl-BE" sz="1400" dirty="0">
                <a:solidFill>
                  <a:schemeClr val="tx1">
                    <a:alpha val="80000"/>
                  </a:schemeClr>
                </a:solidFill>
                <a:latin typeface="Avenir Book" panose="02000503020000020003" pitchFamily="2" charset="0"/>
              </a:rPr>
              <a:t>burgers en verenigingen</a:t>
            </a:r>
          </a:p>
          <a:p>
            <a:pPr marL="0" indent="0">
              <a:buNone/>
            </a:pPr>
            <a:r>
              <a:rPr lang="nl-BE" sz="1400" u="sng" dirty="0">
                <a:solidFill>
                  <a:schemeClr val="tx1">
                    <a:alpha val="80000"/>
                  </a:schemeClr>
                </a:solidFill>
                <a:latin typeface="Avenir Book" panose="02000503020000020003" pitchFamily="2" charset="0"/>
              </a:rPr>
              <a:t>vanuit helikopterperspectief</a:t>
            </a:r>
          </a:p>
          <a:p>
            <a:pPr marL="0" indent="0">
              <a:buNone/>
            </a:pPr>
            <a:endParaRPr lang="nl-BE" sz="1400" u="sng" dirty="0">
              <a:solidFill>
                <a:schemeClr val="tx1">
                  <a:alpha val="80000"/>
                </a:schemeClr>
              </a:solidFill>
              <a:latin typeface="Avenir Book" panose="02000503020000020003" pitchFamily="2" charset="0"/>
            </a:endParaRPr>
          </a:p>
          <a:p>
            <a:pPr marL="0" indent="0">
              <a:buNone/>
            </a:pPr>
            <a:r>
              <a:rPr lang="nl-BE" sz="1400" dirty="0">
                <a:solidFill>
                  <a:schemeClr val="tx1">
                    <a:alpha val="80000"/>
                  </a:schemeClr>
                </a:solidFill>
                <a:latin typeface="Avenir Book" panose="02000503020000020003" pitchFamily="2" charset="0"/>
              </a:rPr>
              <a:t>Korte bedenking over overlegorganen cultuur, sport, enz.</a:t>
            </a:r>
          </a:p>
        </p:txBody>
      </p:sp>
      <p:sp>
        <p:nvSpPr>
          <p:cNvPr id="26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8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197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1968A2-26F6-9C33-A796-65ACD79C0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9978" y="741391"/>
            <a:ext cx="3369234" cy="1616203"/>
          </a:xfrm>
        </p:spPr>
        <p:txBody>
          <a:bodyPr anchor="b">
            <a:normAutofit/>
          </a:bodyPr>
          <a:lstStyle/>
          <a:p>
            <a:r>
              <a:rPr lang="nl-BE" sz="3200" b="1" dirty="0">
                <a:latin typeface="Avenir Book" panose="02000503020000020003" pitchFamily="2" charset="0"/>
              </a:rPr>
              <a:t>Hoe?</a:t>
            </a:r>
          </a:p>
        </p:txBody>
      </p:sp>
      <p:pic>
        <p:nvPicPr>
          <p:cNvPr id="5" name="Picture 4" descr="Bril boven op een boek">
            <a:extLst>
              <a:ext uri="{FF2B5EF4-FFF2-40B4-BE49-F238E27FC236}">
                <a16:creationId xmlns:a16="http://schemas.microsoft.com/office/drawing/2014/main" id="{12BEAF71-F2D2-5E48-34BC-84F36073F7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38" r="26970" b="-1"/>
          <a:stretch/>
        </p:blipFill>
        <p:spPr>
          <a:xfrm>
            <a:off x="20" y="10"/>
            <a:ext cx="7390243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79677" y="2347416"/>
            <a:ext cx="1630908" cy="7390262"/>
          </a:xfrm>
          <a:prstGeom prst="rect">
            <a:avLst/>
          </a:prstGeom>
          <a:gradFill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-1919061" y="1919060"/>
            <a:ext cx="6854280" cy="301615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461657" y="4425055"/>
            <a:ext cx="2928605" cy="2432945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9667BE-6760-B507-A776-EF996F490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9978" y="2533476"/>
            <a:ext cx="3369234" cy="3447832"/>
          </a:xfrm>
        </p:spPr>
        <p:txBody>
          <a:bodyPr anchor="t">
            <a:normAutofit/>
          </a:bodyPr>
          <a:lstStyle/>
          <a:p>
            <a:pPr marL="457200" indent="0">
              <a:buNone/>
            </a:pPr>
            <a:r>
              <a:rPr lang="nl-NL" sz="1600" u="sng" kern="100" dirty="0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Bevraging</a:t>
            </a:r>
            <a:r>
              <a:rPr lang="nl-NL" sz="1600" kern="100" dirty="0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door SA van 	</a:t>
            </a:r>
          </a:p>
          <a:p>
            <a:pPr marL="457200" indent="0">
              <a:buNone/>
            </a:pPr>
            <a:endParaRPr lang="nl-NL" sz="1600" kern="100" dirty="0">
              <a:effectLst/>
              <a:latin typeface="Avenir Book" panose="02000503020000020003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indent="-285750"/>
            <a:r>
              <a:rPr lang="nl-NL" sz="1600" kern="100" dirty="0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Burgers (innovatief)</a:t>
            </a:r>
            <a:endParaRPr lang="nl-BE" sz="16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indent="-285750"/>
            <a:r>
              <a:rPr lang="nl-NL" sz="1600" kern="100" dirty="0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Verenigingen en </a:t>
            </a:r>
            <a:r>
              <a:rPr lang="nl-NL" sz="1600" kern="100" dirty="0" err="1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ondernemenden</a:t>
            </a:r>
            <a:endParaRPr lang="nl-BE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sz="1600" kern="100" dirty="0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</a:p>
          <a:p>
            <a:pPr marL="457200" lvl="1" indent="0">
              <a:buNone/>
            </a:pPr>
            <a:r>
              <a:rPr lang="nl-NL" sz="1600" u="sng" kern="100" dirty="0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Inbreng </a:t>
            </a:r>
            <a:r>
              <a:rPr lang="nl-NL" sz="1600" kern="100" dirty="0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van </a:t>
            </a:r>
            <a:r>
              <a:rPr lang="nl-NL" sz="1600" kern="100" dirty="0"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nl-NL" sz="1600" kern="100" dirty="0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nstellingen:  cc, bib, archief en bijzondere groepen</a:t>
            </a:r>
            <a:endParaRPr lang="nl-BE" sz="16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BE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BE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</a:t>
            </a:r>
            <a:r>
              <a:rPr lang="nl-NL" sz="1600" u="sng" kern="100" dirty="0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Synthese</a:t>
            </a:r>
            <a:r>
              <a:rPr lang="nl-NL" sz="1600" kern="100" dirty="0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door SA VT</a:t>
            </a:r>
            <a:endParaRPr lang="nl-BE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nl-BE" sz="1600" dirty="0"/>
          </a:p>
        </p:txBody>
      </p:sp>
    </p:spTree>
    <p:extLst>
      <p:ext uri="{BB962C8B-B14F-4D97-AF65-F5344CB8AC3E}">
        <p14:creationId xmlns:p14="http://schemas.microsoft.com/office/powerpoint/2010/main" val="2183987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7D625AB-10E0-15DE-358E-A2C74E056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nl-BE" b="1" dirty="0">
                <a:solidFill>
                  <a:srgbClr val="FFFFFF"/>
                </a:solidFill>
                <a:latin typeface="Avenir Book" panose="02000503020000020003" pitchFamily="2" charset="0"/>
              </a:rPr>
              <a:t>van stad(je) naar Straffe Stad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Tijdelijke aanduiding voor inhoud 2">
            <a:extLst>
              <a:ext uri="{FF2B5EF4-FFF2-40B4-BE49-F238E27FC236}">
                <a16:creationId xmlns:a16="http://schemas.microsoft.com/office/drawing/2014/main" id="{F75F7940-8AC0-826D-A173-5E99B79F73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0892019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0251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C6F378B-132C-723A-ECC2-2AFBE1B62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nl-BE" b="1" dirty="0">
                <a:solidFill>
                  <a:srgbClr val="FFFFFF"/>
                </a:solidFill>
                <a:latin typeface="Avenir Book" panose="02000503020000020003" pitchFamily="2" charset="0"/>
              </a:rPr>
              <a:t>noodzakelijke voorwaarden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D83C9FF-98BE-25FF-647A-B326867E71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2710920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226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340D08C-96AF-DA7B-DFD1-D27AC48D9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BE" b="1" dirty="0">
                <a:solidFill>
                  <a:srgbClr val="FFFFFF"/>
                </a:solidFill>
                <a:latin typeface="Avenir Book" panose="02000503020000020003" pitchFamily="2" charset="0"/>
              </a:rPr>
              <a:t> Nodig?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E333D3-A02D-640D-0E86-A1549C360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nl-NL" kern="100" dirty="0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Inzake</a:t>
            </a:r>
          </a:p>
          <a:p>
            <a:pPr marL="457200" lvl="1" indent="0">
              <a:buNone/>
            </a:pPr>
            <a:endParaRPr lang="nl-NL" kern="100" dirty="0">
              <a:effectLst/>
              <a:latin typeface="Avenir Book" panose="02000503020000020003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nl-NL" kern="100" dirty="0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a. infrastructuur</a:t>
            </a:r>
          </a:p>
          <a:p>
            <a:pPr marL="457200" lvl="1" indent="0">
              <a:buNone/>
            </a:pPr>
            <a:r>
              <a:rPr lang="nl-NL" kern="100" dirty="0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b. steun aan burgers en verenigingen 	 	 		(</a:t>
            </a:r>
            <a:r>
              <a:rPr lang="nl-NL" kern="100" dirty="0" err="1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driehoekssamenwerking</a:t>
            </a:r>
            <a:r>
              <a:rPr lang="nl-NL" kern="100" dirty="0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457200" lvl="1" indent="0">
              <a:buNone/>
            </a:pPr>
            <a:r>
              <a:rPr lang="nl-NL" kern="100" dirty="0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c. aanbod</a:t>
            </a:r>
            <a:endParaRPr lang="nl-BE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nl-BE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d. </a:t>
            </a:r>
            <a:r>
              <a:rPr lang="nl-NL" kern="100" dirty="0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c</a:t>
            </a:r>
            <a:r>
              <a:rPr lang="nl-NL" dirty="0">
                <a:effectLst/>
                <a:latin typeface="Avenir Book" panose="02000503020000020003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ommunicatie en (stads)marketing 						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64367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51BA4DF-2BD4-4EC2-B1DB-B27C8AC71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Basketbal in de basket afgezet tegen de lucht">
            <a:extLst>
              <a:ext uri="{FF2B5EF4-FFF2-40B4-BE49-F238E27FC236}">
                <a16:creationId xmlns:a16="http://schemas.microsoft.com/office/drawing/2014/main" id="{9B547904-1E64-A426-6224-964322F5D5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425" r="42681"/>
          <a:stretch/>
        </p:blipFill>
        <p:spPr>
          <a:xfrm>
            <a:off x="1" y="10"/>
            <a:ext cx="4196496" cy="6857990"/>
          </a:xfrm>
          <a:prstGeom prst="rect">
            <a:avLst/>
          </a:prstGeom>
          <a:effectLst/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353619-CDD9-DE3D-A97A-9831EB845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3734" y="2409830"/>
            <a:ext cx="6798539" cy="3705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2000"/>
              <a:t>Krachtlijnen van de adviezen van</a:t>
            </a:r>
          </a:p>
          <a:p>
            <a:pPr>
              <a:buFontTx/>
              <a:buChar char="-"/>
            </a:pPr>
            <a:endParaRPr lang="nl-BE" sz="2000"/>
          </a:p>
          <a:p>
            <a:pPr lvl="1">
              <a:buFontTx/>
              <a:buChar char="-"/>
            </a:pPr>
            <a:r>
              <a:rPr lang="nl-BE" sz="2000"/>
              <a:t>Strategisch Atelier Vrije Tijd</a:t>
            </a:r>
          </a:p>
          <a:p>
            <a:pPr lvl="1">
              <a:buFontTx/>
              <a:buChar char="-"/>
            </a:pPr>
            <a:r>
              <a:rPr lang="nl-BE" sz="2000"/>
              <a:t>Beheersorganen bib en cc Schaliken</a:t>
            </a:r>
          </a:p>
          <a:p>
            <a:pPr lvl="1">
              <a:buFontTx/>
              <a:buChar char="-"/>
            </a:pPr>
            <a:r>
              <a:rPr lang="nl-BE" sz="2000"/>
              <a:t>Stadsarchief</a:t>
            </a:r>
          </a:p>
          <a:p>
            <a:pPr lvl="1">
              <a:buFontTx/>
              <a:buChar char="-"/>
            </a:pPr>
            <a:r>
              <a:rPr lang="nl-BE" sz="2000"/>
              <a:t>Werkgroep Jeugd</a:t>
            </a:r>
          </a:p>
        </p:txBody>
      </p:sp>
    </p:spTree>
    <p:extLst>
      <p:ext uri="{BB962C8B-B14F-4D97-AF65-F5344CB8AC3E}">
        <p14:creationId xmlns:p14="http://schemas.microsoft.com/office/powerpoint/2010/main" val="2960103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4" descr="Gloeilamp op een gele achtergrond met geschetste lichtbundels en een kabel">
            <a:extLst>
              <a:ext uri="{FF2B5EF4-FFF2-40B4-BE49-F238E27FC236}">
                <a16:creationId xmlns:a16="http://schemas.microsoft.com/office/drawing/2014/main" id="{01D195A5-4B7C-9533-C5A6-208ACC65C3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871" r="3613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15" name="Rectangle 10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6F1863-8E73-25E8-E91A-17C660B70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>
            <a:normAutofit/>
          </a:bodyPr>
          <a:lstStyle/>
          <a:p>
            <a:r>
              <a:rPr lang="nl-BE" sz="4000" b="1">
                <a:latin typeface="Avenir Book" panose="02000503020000020003" pitchFamily="2" charset="0"/>
              </a:rPr>
              <a:t>Niets gezegd over, maar …..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A2DF2F-8870-DBAB-5D44-9B3242BA5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317" y="2743200"/>
            <a:ext cx="5247340" cy="349687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BE" sz="2000" dirty="0">
                <a:latin typeface="Avenir Book" panose="02000503020000020003" pitchFamily="2" charset="0"/>
              </a:rPr>
              <a:t>Het Strategisch Atelier heeft niets gezegd over </a:t>
            </a:r>
          </a:p>
          <a:p>
            <a:r>
              <a:rPr lang="nl-BE" sz="2000" dirty="0">
                <a:latin typeface="Avenir Book" panose="02000503020000020003" pitchFamily="2" charset="0"/>
              </a:rPr>
              <a:t>museumbeleid</a:t>
            </a:r>
          </a:p>
          <a:p>
            <a:r>
              <a:rPr lang="nl-BE" sz="2000" dirty="0">
                <a:latin typeface="Avenir Book" panose="02000503020000020003" pitchFamily="2" charset="0"/>
              </a:rPr>
              <a:t>toeristisch beleid</a:t>
            </a:r>
          </a:p>
          <a:p>
            <a:r>
              <a:rPr lang="nl-BE" sz="2000" dirty="0">
                <a:latin typeface="Avenir Book" panose="02000503020000020003" pitchFamily="2" charset="0"/>
              </a:rPr>
              <a:t>erfgoedbeleid</a:t>
            </a:r>
          </a:p>
          <a:p>
            <a:r>
              <a:rPr lang="nl-BE" sz="2000" dirty="0">
                <a:latin typeface="Avenir Book" panose="02000503020000020003" pitchFamily="2" charset="0"/>
              </a:rPr>
              <a:t>ontwikkeling academies</a:t>
            </a:r>
          </a:p>
          <a:p>
            <a:r>
              <a:rPr lang="nl-BE" sz="2000" dirty="0">
                <a:latin typeface="Avenir Book" panose="02000503020000020003" pitchFamily="2" charset="0"/>
              </a:rPr>
              <a:t>…</a:t>
            </a:r>
          </a:p>
          <a:p>
            <a:pPr marL="0" indent="0">
              <a:buNone/>
            </a:pPr>
            <a:r>
              <a:rPr lang="nl-BE" sz="2000" dirty="0">
                <a:latin typeface="Avenir Book" panose="02000503020000020003" pitchFamily="2" charset="0"/>
              </a:rPr>
              <a:t>maar wil wel dat het toekomstig bestuur het atelier hierover zeker raadpleegt</a:t>
            </a:r>
          </a:p>
        </p:txBody>
      </p:sp>
    </p:spTree>
    <p:extLst>
      <p:ext uri="{BB962C8B-B14F-4D97-AF65-F5344CB8AC3E}">
        <p14:creationId xmlns:p14="http://schemas.microsoft.com/office/powerpoint/2010/main" val="24576075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199</Words>
  <Application>Microsoft Office PowerPoint</Application>
  <PresentationFormat>Breedbeeld</PresentationFormat>
  <Paragraphs>50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Avenir Book</vt:lpstr>
      <vt:lpstr>Kantoorthema</vt:lpstr>
      <vt:lpstr>Stad Herentals  Strategisch Atelier Vrijetijd </vt:lpstr>
      <vt:lpstr>Strategisch Atelier Vrijetijd</vt:lpstr>
      <vt:lpstr>Hoe?</vt:lpstr>
      <vt:lpstr>van stad(je) naar Straffe Stad</vt:lpstr>
      <vt:lpstr>noodzakelijke voorwaarden</vt:lpstr>
      <vt:lpstr> Nodig?</vt:lpstr>
      <vt:lpstr>PowerPoint-presentatie</vt:lpstr>
      <vt:lpstr>Niets gezegd over, maar …..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Stad Herentals Strategisch Atelier Vrijetijd</dc:title>
  <dc:creator>Guy Tegenbos</dc:creator>
  <cp:lastModifiedBy>Paul Bruyndonckx</cp:lastModifiedBy>
  <cp:revision>7</cp:revision>
  <dcterms:created xsi:type="dcterms:W3CDTF">2024-04-09T10:50:04Z</dcterms:created>
  <dcterms:modified xsi:type="dcterms:W3CDTF">2024-04-09T12:47:14Z</dcterms:modified>
</cp:coreProperties>
</file>